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1" r:id="rId6"/>
    <p:sldId id="272" r:id="rId7"/>
    <p:sldId id="273" r:id="rId8"/>
    <p:sldId id="274" r:id="rId9"/>
    <p:sldId id="258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9BD"/>
    <a:srgbClr val="D3BF91"/>
    <a:srgbClr val="B8984E"/>
    <a:srgbClr val="8C7238"/>
    <a:srgbClr val="DEDEDE"/>
    <a:srgbClr val="A6A6A6"/>
    <a:srgbClr val="366FA6"/>
    <a:srgbClr val="F8B800"/>
    <a:srgbClr val="F28944"/>
    <a:srgbClr val="E84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致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718050" y="6584155"/>
            <a:ext cx="2743200" cy="225425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956B75A-9012-4E96-A70A-AAEBF454A01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97" y="1767327"/>
            <a:ext cx="7486403" cy="1581262"/>
          </a:xfrm>
          <a:prstGeom prst="rect">
            <a:avLst/>
          </a:prstGeom>
        </p:spPr>
      </p:pic>
      <p:cxnSp>
        <p:nvCxnSpPr>
          <p:cNvPr id="5" name="直線接點 4"/>
          <p:cNvCxnSpPr/>
          <p:nvPr userDrawn="1"/>
        </p:nvCxnSpPr>
        <p:spPr>
          <a:xfrm flipH="1">
            <a:off x="5212229" y="3600824"/>
            <a:ext cx="1384300" cy="1384300"/>
          </a:xfrm>
          <a:prstGeom prst="line">
            <a:avLst/>
          </a:prstGeom>
          <a:ln w="57150">
            <a:solidFill>
              <a:srgbClr val="B898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 userDrawn="1"/>
        </p:nvCxnSpPr>
        <p:spPr>
          <a:xfrm flipH="1">
            <a:off x="4898091" y="4500282"/>
            <a:ext cx="628276" cy="628276"/>
          </a:xfrm>
          <a:prstGeom prst="line">
            <a:avLst/>
          </a:prstGeom>
          <a:ln w="57150">
            <a:solidFill>
              <a:srgbClr val="B898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標題 1"/>
          <p:cNvSpPr>
            <a:spLocks noGrp="1"/>
          </p:cNvSpPr>
          <p:nvPr>
            <p:ph type="title" hasCustomPrompt="1"/>
          </p:nvPr>
        </p:nvSpPr>
        <p:spPr>
          <a:xfrm>
            <a:off x="7017496" y="3953824"/>
            <a:ext cx="2839197" cy="1028131"/>
          </a:xfrm>
        </p:spPr>
        <p:txBody>
          <a:bodyPr anchor="ctr">
            <a:no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致詞人</a:t>
            </a:r>
            <a:endParaRPr lang="zh-TW" altLang="en-US" dirty="0"/>
          </a:p>
        </p:txBody>
      </p:sp>
      <p:sp>
        <p:nvSpPr>
          <p:cNvPr id="10" name="內容版面配置區 2"/>
          <p:cNvSpPr>
            <a:spLocks noGrp="1"/>
          </p:cNvSpPr>
          <p:nvPr>
            <p:ph idx="1" hasCustomPrompt="1"/>
          </p:nvPr>
        </p:nvSpPr>
        <p:spPr>
          <a:xfrm>
            <a:off x="7979895" y="4814420"/>
            <a:ext cx="2169459" cy="546456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頭銜</a:t>
            </a:r>
            <a:endParaRPr lang="zh-TW" altLang="en-US" dirty="0"/>
          </a:p>
        </p:txBody>
      </p:sp>
      <p:sp>
        <p:nvSpPr>
          <p:cNvPr id="11" name="內容版面配置區 2"/>
          <p:cNvSpPr>
            <a:spLocks noGrp="1"/>
          </p:cNvSpPr>
          <p:nvPr>
            <p:ph idx="13" hasCustomPrompt="1"/>
          </p:nvPr>
        </p:nvSpPr>
        <p:spPr>
          <a:xfrm>
            <a:off x="7017496" y="3377979"/>
            <a:ext cx="4791261" cy="546456"/>
          </a:xfrm>
        </p:spPr>
        <p:txBody>
          <a:bodyPr anchor="ctr">
            <a:normAutofit/>
          </a:bodyPr>
          <a:lstStyle>
            <a:lvl1pPr marL="0" indent="0">
              <a:buNone/>
              <a:defRPr sz="2400" b="1">
                <a:solidFill>
                  <a:srgbClr val="8C7238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公司單位</a:t>
            </a:r>
            <a:endParaRPr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7018615" y="3921033"/>
            <a:ext cx="3968180" cy="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412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2184500"/>
            <a:ext cx="9144000" cy="1410707"/>
          </a:xfrm>
        </p:spPr>
        <p:txBody>
          <a:bodyPr anchor="ctr">
            <a:normAutofit/>
          </a:bodyPr>
          <a:lstStyle>
            <a:lvl1pPr algn="ctr">
              <a:defRPr sz="4400" b="1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802489"/>
            <a:ext cx="9144000" cy="840346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 smtClean="0"/>
              <a:t>按一下以編輯母片副標題樣式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724400" y="6556566"/>
            <a:ext cx="2743200" cy="255062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956B75A-9012-4E96-A70A-AAEBF454A01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8887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目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67436" y="624839"/>
            <a:ext cx="9486363" cy="65230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algn="ctr">
              <a:defRPr sz="32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algn="ctr"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algn="ctr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algn="ctr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algn="ctr"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724400" y="6564314"/>
            <a:ext cx="2743200" cy="252239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956B75A-9012-4E96-A70A-AAEBF454A01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32" y="161130"/>
            <a:ext cx="1284722" cy="1116016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0" y="6516710"/>
            <a:ext cx="12192000" cy="341290"/>
          </a:xfrm>
          <a:prstGeom prst="rect">
            <a:avLst/>
          </a:prstGeom>
          <a:solidFill>
            <a:srgbClr val="B898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750"/>
            <a:ext cx="4058970" cy="352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54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67436" y="624839"/>
            <a:ext cx="9486363" cy="652306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724400" y="6564314"/>
            <a:ext cx="2743200" cy="252239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956B75A-9012-4E96-A70A-AAEBF454A01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10" name="圖片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32" y="161130"/>
            <a:ext cx="1284722" cy="1116016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0" y="6516710"/>
            <a:ext cx="12192000" cy="341290"/>
          </a:xfrm>
          <a:prstGeom prst="rect">
            <a:avLst/>
          </a:prstGeom>
          <a:solidFill>
            <a:srgbClr val="B898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750"/>
            <a:ext cx="4058970" cy="352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040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2240924"/>
            <a:ext cx="10515600" cy="1651850"/>
          </a:xfrm>
        </p:spPr>
        <p:txBody>
          <a:bodyPr anchor="ctr">
            <a:normAutofit/>
          </a:bodyPr>
          <a:lstStyle>
            <a:lvl1pPr>
              <a:defRPr sz="4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138703"/>
            <a:ext cx="10515600" cy="119315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編輯母片文字樣式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718050" y="6581774"/>
            <a:ext cx="2743200" cy="230197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956B75A-9012-4E96-A70A-AAEBF454A0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4142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2756078"/>
            <a:ext cx="10515600" cy="788966"/>
          </a:xfrm>
        </p:spPr>
        <p:txBody>
          <a:bodyPr anchor="ctr">
            <a:normAutofit/>
          </a:bodyPr>
          <a:lstStyle>
            <a:lvl1pPr algn="ctr">
              <a:defRPr sz="4000" b="1">
                <a:solidFill>
                  <a:srgbClr val="B8984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718050" y="6581774"/>
            <a:ext cx="2743200" cy="230197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956B75A-9012-4E96-A70A-AAEBF454A01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2386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718050" y="6584155"/>
            <a:ext cx="2743200" cy="225425"/>
          </a:xfrm>
        </p:spPr>
        <p:txBody>
          <a:bodyPr/>
          <a:lstStyle>
            <a:lvl1pPr algn="ctr">
              <a:defRPr sz="8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1956B75A-9012-4E96-A70A-AAEBF454A01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3206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FA861-6B06-4EE8-B569-723755D14D7E}" type="datetimeFigureOut">
              <a:rPr lang="zh-TW" altLang="en-US" smtClean="0"/>
              <a:t>2021/3/18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6B75A-9012-4E96-A70A-AAEBF454A01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6252" y="89126"/>
            <a:ext cx="1321157" cy="279052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0" y="6516710"/>
            <a:ext cx="12192000" cy="341290"/>
          </a:xfrm>
          <a:prstGeom prst="rect">
            <a:avLst/>
          </a:prstGeom>
          <a:solidFill>
            <a:srgbClr val="B898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0750"/>
            <a:ext cx="4058970" cy="352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1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6" r:id="rId3"/>
    <p:sldLayoutId id="2147483650" r:id="rId4"/>
    <p:sldLayoutId id="2147483651" r:id="rId5"/>
    <p:sldLayoutId id="2147483657" r:id="rId6"/>
    <p:sldLayoutId id="2147483655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3049314"/>
            <a:ext cx="9144000" cy="891196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實證服務名稱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4285814"/>
            <a:ext cx="9144000" cy="840346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公司名稱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998" y="1537280"/>
            <a:ext cx="6032004" cy="127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提案簡報注意事項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</a:rPr>
              <a:t>繳交</a:t>
            </a:r>
            <a:r>
              <a:rPr lang="zh-TW" altLang="en-US" sz="2400" dirty="0">
                <a:solidFill>
                  <a:schemeClr val="tx1"/>
                </a:solidFill>
              </a:rPr>
              <a:t>申請書與</a:t>
            </a:r>
            <a:r>
              <a:rPr lang="en-US" altLang="zh-TW" sz="2400" dirty="0">
                <a:solidFill>
                  <a:schemeClr val="tx1"/>
                </a:solidFill>
              </a:rPr>
              <a:t>10</a:t>
            </a:r>
            <a:r>
              <a:rPr lang="zh-TW" altLang="en-US" sz="2400" dirty="0">
                <a:solidFill>
                  <a:schemeClr val="tx1"/>
                </a:solidFill>
              </a:rPr>
              <a:t>頁以內，檔案上限</a:t>
            </a:r>
            <a:r>
              <a:rPr lang="en-US" altLang="zh-TW" sz="2400" dirty="0">
                <a:solidFill>
                  <a:schemeClr val="tx1"/>
                </a:solidFill>
              </a:rPr>
              <a:t>10M</a:t>
            </a:r>
            <a:r>
              <a:rPr lang="zh-TW" altLang="en-US" sz="2400" dirty="0">
                <a:solidFill>
                  <a:schemeClr val="tx1"/>
                </a:solidFill>
              </a:rPr>
              <a:t>之提案簡報</a:t>
            </a:r>
            <a:r>
              <a:rPr lang="en-US" altLang="zh-TW" sz="2400" dirty="0">
                <a:solidFill>
                  <a:schemeClr val="tx1"/>
                </a:solidFill>
              </a:rPr>
              <a:t>PDF</a:t>
            </a:r>
            <a:r>
              <a:rPr lang="zh-TW" altLang="en-US" sz="2400" dirty="0">
                <a:solidFill>
                  <a:schemeClr val="tx1"/>
                </a:solidFill>
              </a:rPr>
              <a:t>檔</a:t>
            </a:r>
          </a:p>
          <a:p>
            <a:r>
              <a:rPr lang="zh-TW" altLang="en-US" sz="2400" dirty="0" smtClean="0">
                <a:solidFill>
                  <a:schemeClr val="tx1"/>
                </a:solidFill>
              </a:rPr>
              <a:t>簡報</a:t>
            </a:r>
            <a:r>
              <a:rPr lang="zh-TW" altLang="en-US" sz="2400" dirty="0">
                <a:solidFill>
                  <a:schemeClr val="tx1"/>
                </a:solidFill>
              </a:rPr>
              <a:t>內容應包含（但不限）</a:t>
            </a:r>
            <a:r>
              <a:rPr lang="zh-TW" altLang="en-US" sz="2400" dirty="0" smtClean="0">
                <a:solidFill>
                  <a:schemeClr val="tx1"/>
                </a:solidFill>
              </a:rPr>
              <a:t>：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>
                <a:solidFill>
                  <a:schemeClr val="tx1"/>
                </a:solidFill>
              </a:rPr>
              <a:t>預計優化或開發之情境</a:t>
            </a:r>
            <a:r>
              <a:rPr lang="zh-TW" altLang="en-US" dirty="0" smtClean="0">
                <a:solidFill>
                  <a:schemeClr val="tx1"/>
                </a:solidFill>
              </a:rPr>
              <a:t>：</a:t>
            </a:r>
            <a:r>
              <a:rPr lang="zh-TW" altLang="en-US" dirty="0">
                <a:solidFill>
                  <a:schemeClr val="tx1"/>
                </a:solidFill>
              </a:rPr>
              <a:t>例如</a:t>
            </a:r>
            <a:r>
              <a:rPr lang="zh-TW" altLang="en-US" dirty="0" smtClean="0">
                <a:solidFill>
                  <a:schemeClr val="tx1"/>
                </a:solidFill>
              </a:rPr>
              <a:t>利用</a:t>
            </a:r>
            <a:r>
              <a:rPr lang="en-US" altLang="zh-TW" dirty="0" smtClean="0">
                <a:solidFill>
                  <a:schemeClr val="tx1"/>
                </a:solidFill>
              </a:rPr>
              <a:t>5G</a:t>
            </a:r>
            <a:r>
              <a:rPr lang="zh-TW" altLang="en-US" dirty="0">
                <a:solidFill>
                  <a:schemeClr val="tx1"/>
                </a:solidFill>
              </a:rPr>
              <a:t>低延遲特性</a:t>
            </a:r>
            <a:r>
              <a:rPr lang="zh-TW" altLang="en-US" dirty="0" smtClean="0">
                <a:solidFill>
                  <a:schemeClr val="tx1"/>
                </a:solidFill>
              </a:rPr>
              <a:t>，</a:t>
            </a:r>
            <a:r>
              <a:rPr lang="zh-TW" altLang="en-US" dirty="0">
                <a:solidFill>
                  <a:schemeClr val="tx1"/>
                </a:solidFill>
              </a:rPr>
              <a:t>可同時容納多人進行</a:t>
            </a:r>
            <a:r>
              <a:rPr lang="zh-TW" altLang="en-US" dirty="0" smtClean="0">
                <a:solidFill>
                  <a:schemeClr val="tx1"/>
                </a:solidFill>
              </a:rPr>
              <a:t>連線</a:t>
            </a:r>
            <a:r>
              <a:rPr lang="zh-TW" altLang="en-US" dirty="0">
                <a:solidFill>
                  <a:schemeClr val="tx1"/>
                </a:solidFill>
              </a:rPr>
              <a:t>組隊</a:t>
            </a:r>
            <a:r>
              <a:rPr lang="zh-TW" altLang="en-US" dirty="0" smtClean="0">
                <a:solidFill>
                  <a:schemeClr val="tx1"/>
                </a:solidFill>
              </a:rPr>
              <a:t>，</a:t>
            </a:r>
            <a:r>
              <a:rPr lang="zh-TW" altLang="en-US" dirty="0">
                <a:solidFill>
                  <a:schemeClr val="tx1"/>
                </a:solidFill>
              </a:rPr>
              <a:t>挑戰</a:t>
            </a:r>
            <a:r>
              <a:rPr lang="zh-TW" altLang="en-US" dirty="0" smtClean="0">
                <a:solidFill>
                  <a:schemeClr val="tx1"/>
                </a:solidFill>
              </a:rPr>
              <a:t>遊戲關主，以</a:t>
            </a:r>
            <a:r>
              <a:rPr lang="zh-TW" altLang="en-US" dirty="0">
                <a:solidFill>
                  <a:schemeClr val="tx1"/>
                </a:solidFill>
              </a:rPr>
              <a:t>破關速度</a:t>
            </a:r>
            <a:r>
              <a:rPr lang="zh-TW" altLang="en-US" dirty="0" smtClean="0">
                <a:solidFill>
                  <a:schemeClr val="tx1"/>
                </a:solidFill>
              </a:rPr>
              <a:t>做為排名。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產品</a:t>
            </a:r>
            <a:r>
              <a:rPr lang="en-US" altLang="zh-TW" dirty="0">
                <a:solidFill>
                  <a:schemeClr val="tx1"/>
                </a:solidFill>
              </a:rPr>
              <a:t>/</a:t>
            </a:r>
            <a:r>
              <a:rPr lang="zh-TW" altLang="en-US" dirty="0">
                <a:solidFill>
                  <a:schemeClr val="tx1"/>
                </a:solidFill>
              </a:rPr>
              <a:t>服務的創新特色</a:t>
            </a:r>
            <a:r>
              <a:rPr lang="zh-TW" altLang="en-US" dirty="0" smtClean="0">
                <a:solidFill>
                  <a:schemeClr val="tx1"/>
                </a:solidFill>
              </a:rPr>
              <a:t>：例如打造</a:t>
            </a:r>
            <a:r>
              <a:rPr lang="zh-TW" altLang="en-US" dirty="0">
                <a:solidFill>
                  <a:schemeClr val="tx1"/>
                </a:solidFill>
              </a:rPr>
              <a:t>全台第一個，大型連線音樂遊戲，結合故事</a:t>
            </a:r>
            <a:r>
              <a:rPr lang="zh-TW" altLang="en-US" dirty="0" smtClean="0">
                <a:solidFill>
                  <a:schemeClr val="tx1"/>
                </a:solidFill>
              </a:rPr>
              <a:t>性與對</a:t>
            </a:r>
            <a:r>
              <a:rPr lang="zh-TW" altLang="en-US" dirty="0">
                <a:solidFill>
                  <a:schemeClr val="tx1"/>
                </a:solidFill>
              </a:rPr>
              <a:t>戰模式，讓玩家在競爭的同時，能訓練反應力及合作</a:t>
            </a:r>
            <a:r>
              <a:rPr lang="zh-TW" altLang="en-US" dirty="0" smtClean="0">
                <a:solidFill>
                  <a:schemeClr val="tx1"/>
                </a:solidFill>
              </a:rPr>
              <a:t>能力。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r>
              <a:rPr lang="zh-TW" altLang="en-US" dirty="0" smtClean="0">
                <a:solidFill>
                  <a:schemeClr val="tx1"/>
                </a:solidFill>
              </a:rPr>
              <a:t>預期</a:t>
            </a:r>
            <a:r>
              <a:rPr lang="zh-TW" altLang="en-US" dirty="0">
                <a:solidFill>
                  <a:schemeClr val="tx1"/>
                </a:solidFill>
              </a:rPr>
              <a:t>效益</a:t>
            </a:r>
            <a:r>
              <a:rPr lang="zh-TW" altLang="en-US" dirty="0" smtClean="0">
                <a:solidFill>
                  <a:schemeClr val="tx1"/>
                </a:solidFill>
              </a:rPr>
              <a:t>：例如打造</a:t>
            </a:r>
            <a:r>
              <a:rPr lang="zh-TW" altLang="en-US" dirty="0">
                <a:solidFill>
                  <a:schemeClr val="tx1"/>
                </a:solidFill>
              </a:rPr>
              <a:t>各年齡層皆可遊玩的遊戲</a:t>
            </a:r>
            <a:r>
              <a:rPr lang="zh-TW" altLang="en-US" dirty="0" smtClean="0">
                <a:solidFill>
                  <a:schemeClr val="tx1"/>
                </a:solidFill>
              </a:rPr>
              <a:t>，成為</a:t>
            </a:r>
            <a:r>
              <a:rPr lang="en-US" altLang="zh-TW" dirty="0" smtClean="0">
                <a:solidFill>
                  <a:schemeClr val="tx1"/>
                </a:solidFill>
              </a:rPr>
              <a:t>app</a:t>
            </a:r>
            <a:r>
              <a:rPr lang="zh-TW" altLang="en-US" dirty="0" smtClean="0">
                <a:solidFill>
                  <a:schemeClr val="tx1"/>
                </a:solidFill>
              </a:rPr>
              <a:t>遊戲排行榜單周前</a:t>
            </a:r>
            <a:r>
              <a:rPr lang="en-US" altLang="zh-TW" dirty="0" smtClean="0">
                <a:solidFill>
                  <a:schemeClr val="tx1"/>
                </a:solidFill>
              </a:rPr>
              <a:t>10</a:t>
            </a:r>
            <a:r>
              <a:rPr lang="zh-TW" altLang="en-US" dirty="0" smtClean="0">
                <a:solidFill>
                  <a:schemeClr val="tx1"/>
                </a:solidFill>
              </a:rPr>
              <a:t>名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lvl="1"/>
            <a:endParaRPr lang="en-US" altLang="zh-TW" dirty="0" smtClean="0">
              <a:solidFill>
                <a:schemeClr val="tx1"/>
              </a:solidFill>
            </a:endParaRP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3986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10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472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88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感謝聆聽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6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58B93E3F53FEDD43A3CE1FBF30A8EAFC" ma:contentTypeVersion="7" ma:contentTypeDescription="建立新的文件。" ma:contentTypeScope="" ma:versionID="f863a202ec92e15e99675d4c674621a0">
  <xsd:schema xmlns:xsd="http://www.w3.org/2001/XMLSchema" xmlns:xs="http://www.w3.org/2001/XMLSchema" xmlns:p="http://schemas.microsoft.com/office/2006/metadata/properties" xmlns:ns2="00ece96c-0170-4da9-a60b-0b993ee0dab4" targetNamespace="http://schemas.microsoft.com/office/2006/metadata/properties" ma:root="true" ma:fieldsID="6221e00adabc6c73d8566a152636c99d" ns2:_="">
    <xsd:import namespace="00ece96c-0170-4da9-a60b-0b993ee0da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ce96c-0170-4da9-a60b-0b993ee0da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2E4530-04CE-49A3-A82F-72BA3B431E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48BB0E-338E-45A4-A2D0-299FC648B4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ece96c-0170-4da9-a60b-0b993ee0da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6D8A7DD-FE7E-4856-A3F3-46313861359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137</Words>
  <Application>Microsoft Office PowerPoint</Application>
  <PresentationFormat>寬螢幕</PresentationFormat>
  <Paragraphs>10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新細明體</vt:lpstr>
      <vt:lpstr>Arial</vt:lpstr>
      <vt:lpstr>Calibri</vt:lpstr>
      <vt:lpstr>Calibri Light</vt:lpstr>
      <vt:lpstr>Office 佈景主題</vt:lpstr>
      <vt:lpstr>實證服務名稱</vt:lpstr>
      <vt:lpstr>提案簡報注意事項</vt:lpstr>
      <vt:lpstr>PowerPoint 簡報</vt:lpstr>
      <vt:lpstr>PowerPoint 簡報</vt:lpstr>
      <vt:lpstr>PowerPoint 簡報</vt:lpstr>
      <vt:lpstr>感謝聆聽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陳冠星 Guan Xing Chen</dc:creator>
  <cp:lastModifiedBy>湯鈞佑 Anton Tang</cp:lastModifiedBy>
  <cp:revision>24</cp:revision>
  <dcterms:created xsi:type="dcterms:W3CDTF">2020-07-08T06:46:00Z</dcterms:created>
  <dcterms:modified xsi:type="dcterms:W3CDTF">2021-03-18T07:26:44Z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0x01010058B93E3F53FEDD43A3CE1FBF30A8EAFC</vt:lpwstr>
  </property>
</Properties>
</file>